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541D71-C720-498A-A95B-7284C33BD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62" y="271462"/>
            <a:ext cx="639127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5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</cp:revision>
  <dcterms:created xsi:type="dcterms:W3CDTF">2020-04-17T10:32:08Z</dcterms:created>
  <dcterms:modified xsi:type="dcterms:W3CDTF">2020-04-19T16:10:19Z</dcterms:modified>
</cp:coreProperties>
</file>